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4"/>
  </p:notesMasterIdLst>
  <p:sldIdLst>
    <p:sldId id="256" r:id="rId2"/>
    <p:sldId id="257" r:id="rId3"/>
  </p:sldIdLst>
  <p:sldSz cx="7559675" cy="10691813"/>
  <p:notesSz cx="6797675" cy="9926638"/>
  <p:embeddedFontLst>
    <p:embeddedFont>
      <p:font typeface="Barlow" panose="020B0604020202020204" charset="0"/>
      <p:regular r:id="rId5"/>
      <p:bold r:id="rId6"/>
      <p:italic r:id="rId7"/>
      <p:boldItalic r:id="rId8"/>
    </p:embeddedFont>
    <p:embeddedFont>
      <p:font typeface="Barlow Medium" panose="020B0604020202020204" charset="0"/>
      <p:regular r:id="rId9"/>
      <p:bold r:id="rId10"/>
      <p:italic r:id="rId11"/>
      <p:boldItalic r:id="rId12"/>
    </p:embeddedFont>
    <p:embeddedFont>
      <p:font typeface="Barlow SemiBold"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Raleway"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5" d="100"/>
          <a:sy n="85" d="100"/>
        </p:scale>
        <p:origin x="1386"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g4a14a49618_0_560: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g4a14a49618_0_56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4a14a49618_0_568: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4a14a49618_0_56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0000" y="4515076"/>
            <a:ext cx="3795000" cy="3035400"/>
          </a:xfrm>
          <a:prstGeom prst="rect">
            <a:avLst/>
          </a:prstGeom>
        </p:spPr>
        <p:txBody>
          <a:bodyPr spcFirstLastPara="1" wrap="square" lIns="0" tIns="0" rIns="0" bIns="0" anchor="b" anchorCtr="0">
            <a:noAutofit/>
          </a:bodyPr>
          <a:lstStyle>
            <a:lvl1pPr lvl="0">
              <a:lnSpc>
                <a:spcPct val="100000"/>
              </a:lnSpc>
              <a:spcBef>
                <a:spcPts val="0"/>
              </a:spcBef>
              <a:spcAft>
                <a:spcPts val="0"/>
              </a:spcAft>
              <a:buClr>
                <a:srgbClr val="1A325C"/>
              </a:buClr>
              <a:buSzPts val="4000"/>
              <a:buFont typeface="Barlow SemiBold"/>
              <a:buNone/>
              <a:defRPr sz="4000" b="0">
                <a:solidFill>
                  <a:srgbClr val="1A325C"/>
                </a:solidFill>
                <a:latin typeface="Barlow SemiBold"/>
                <a:ea typeface="Barlow SemiBold"/>
                <a:cs typeface="Barlow SemiBold"/>
                <a:sym typeface="Barlow SemiBold"/>
              </a:defRPr>
            </a:lvl1pPr>
            <a:lvl2pPr lvl="1" algn="ctr">
              <a:spcBef>
                <a:spcPts val="0"/>
              </a:spcBef>
              <a:spcAft>
                <a:spcPts val="0"/>
              </a:spcAft>
              <a:buClr>
                <a:srgbClr val="1A325C"/>
              </a:buClr>
              <a:buSzPts val="5200"/>
              <a:buNone/>
              <a:defRPr sz="5200">
                <a:solidFill>
                  <a:srgbClr val="1A325C"/>
                </a:solidFill>
              </a:defRPr>
            </a:lvl2pPr>
            <a:lvl3pPr lvl="2" algn="ctr">
              <a:spcBef>
                <a:spcPts val="0"/>
              </a:spcBef>
              <a:spcAft>
                <a:spcPts val="0"/>
              </a:spcAft>
              <a:buClr>
                <a:srgbClr val="1A325C"/>
              </a:buClr>
              <a:buSzPts val="5200"/>
              <a:buNone/>
              <a:defRPr sz="5200">
                <a:solidFill>
                  <a:srgbClr val="1A325C"/>
                </a:solidFill>
              </a:defRPr>
            </a:lvl3pPr>
            <a:lvl4pPr lvl="3" algn="ctr">
              <a:spcBef>
                <a:spcPts val="0"/>
              </a:spcBef>
              <a:spcAft>
                <a:spcPts val="0"/>
              </a:spcAft>
              <a:buClr>
                <a:srgbClr val="1A325C"/>
              </a:buClr>
              <a:buSzPts val="5200"/>
              <a:buNone/>
              <a:defRPr sz="5200">
                <a:solidFill>
                  <a:srgbClr val="1A325C"/>
                </a:solidFill>
              </a:defRPr>
            </a:lvl4pPr>
            <a:lvl5pPr lvl="4" algn="ctr">
              <a:spcBef>
                <a:spcPts val="0"/>
              </a:spcBef>
              <a:spcAft>
                <a:spcPts val="0"/>
              </a:spcAft>
              <a:buClr>
                <a:srgbClr val="1A325C"/>
              </a:buClr>
              <a:buSzPts val="5200"/>
              <a:buNone/>
              <a:defRPr sz="5200">
                <a:solidFill>
                  <a:srgbClr val="1A325C"/>
                </a:solidFill>
              </a:defRPr>
            </a:lvl5pPr>
            <a:lvl6pPr lvl="5" algn="ctr">
              <a:spcBef>
                <a:spcPts val="0"/>
              </a:spcBef>
              <a:spcAft>
                <a:spcPts val="0"/>
              </a:spcAft>
              <a:buClr>
                <a:srgbClr val="1A325C"/>
              </a:buClr>
              <a:buSzPts val="5200"/>
              <a:buNone/>
              <a:defRPr sz="5200">
                <a:solidFill>
                  <a:srgbClr val="1A325C"/>
                </a:solidFill>
              </a:defRPr>
            </a:lvl6pPr>
            <a:lvl7pPr lvl="6" algn="ctr">
              <a:spcBef>
                <a:spcPts val="0"/>
              </a:spcBef>
              <a:spcAft>
                <a:spcPts val="0"/>
              </a:spcAft>
              <a:buClr>
                <a:srgbClr val="1A325C"/>
              </a:buClr>
              <a:buSzPts val="5200"/>
              <a:buNone/>
              <a:defRPr sz="5200">
                <a:solidFill>
                  <a:srgbClr val="1A325C"/>
                </a:solidFill>
              </a:defRPr>
            </a:lvl7pPr>
            <a:lvl8pPr lvl="7" algn="ctr">
              <a:spcBef>
                <a:spcPts val="0"/>
              </a:spcBef>
              <a:spcAft>
                <a:spcPts val="0"/>
              </a:spcAft>
              <a:buClr>
                <a:srgbClr val="1A325C"/>
              </a:buClr>
              <a:buSzPts val="5200"/>
              <a:buNone/>
              <a:defRPr sz="5200">
                <a:solidFill>
                  <a:srgbClr val="1A325C"/>
                </a:solidFill>
              </a:defRPr>
            </a:lvl8pPr>
            <a:lvl9pPr lvl="8" algn="ctr">
              <a:spcBef>
                <a:spcPts val="0"/>
              </a:spcBef>
              <a:spcAft>
                <a:spcPts val="0"/>
              </a:spcAft>
              <a:buClr>
                <a:srgbClr val="1A325C"/>
              </a:buClr>
              <a:buSzPts val="5200"/>
              <a:buNone/>
              <a:defRPr sz="5200">
                <a:solidFill>
                  <a:srgbClr val="1A325C"/>
                </a:solidFill>
              </a:defRPr>
            </a:lvl9pPr>
          </a:lstStyle>
          <a:p>
            <a:endParaRPr/>
          </a:p>
        </p:txBody>
      </p:sp>
      <p:sp>
        <p:nvSpPr>
          <p:cNvPr id="11" name="Google Shape;11;p2"/>
          <p:cNvSpPr txBox="1">
            <a:spLocks noGrp="1"/>
          </p:cNvSpPr>
          <p:nvPr>
            <p:ph type="body" idx="1"/>
          </p:nvPr>
        </p:nvSpPr>
        <p:spPr>
          <a:xfrm>
            <a:off x="5131550" y="7613075"/>
            <a:ext cx="2100000" cy="2718900"/>
          </a:xfrm>
          <a:prstGeom prst="rect">
            <a:avLst/>
          </a:prstGeom>
        </p:spPr>
        <p:txBody>
          <a:bodyPr spcFirstLastPara="1" wrap="square" lIns="0" tIns="0" rIns="0" bIns="0" anchor="t" anchorCtr="0">
            <a:noAutofit/>
          </a:bodyPr>
          <a:lstStyle>
            <a:lvl1pPr marL="457200" lvl="0" indent="-285750">
              <a:spcBef>
                <a:spcPts val="0"/>
              </a:spcBef>
              <a:spcAft>
                <a:spcPts val="0"/>
              </a:spcAft>
              <a:buClr>
                <a:srgbClr val="1A325C"/>
              </a:buClr>
              <a:buSzPts val="900"/>
              <a:buChar char="⟩"/>
              <a:defRPr sz="900">
                <a:solidFill>
                  <a:srgbClr val="1A325C"/>
                </a:solidFill>
              </a:defRPr>
            </a:lvl1pPr>
            <a:lvl2pPr marL="914400" lvl="1" indent="-285750">
              <a:spcBef>
                <a:spcPts val="1400"/>
              </a:spcBef>
              <a:spcAft>
                <a:spcPts val="0"/>
              </a:spcAft>
              <a:buClr>
                <a:srgbClr val="1A325C"/>
              </a:buClr>
              <a:buSzPts val="900"/>
              <a:buChar char="⟩"/>
              <a:defRPr sz="900">
                <a:solidFill>
                  <a:srgbClr val="1A325C"/>
                </a:solidFill>
              </a:defRPr>
            </a:lvl2pPr>
            <a:lvl3pPr marL="1371600" lvl="2" indent="-285750">
              <a:spcBef>
                <a:spcPts val="1400"/>
              </a:spcBef>
              <a:spcAft>
                <a:spcPts val="0"/>
              </a:spcAft>
              <a:buClr>
                <a:srgbClr val="1A325C"/>
              </a:buClr>
              <a:buSzPts val="900"/>
              <a:buChar char="⟩"/>
              <a:defRPr sz="900">
                <a:solidFill>
                  <a:srgbClr val="1A325C"/>
                </a:solidFill>
              </a:defRPr>
            </a:lvl3pPr>
            <a:lvl4pPr marL="1828800" lvl="3" indent="-285750">
              <a:spcBef>
                <a:spcPts val="1400"/>
              </a:spcBef>
              <a:spcAft>
                <a:spcPts val="0"/>
              </a:spcAft>
              <a:buClr>
                <a:srgbClr val="1A325C"/>
              </a:buClr>
              <a:buSzPts val="900"/>
              <a:buChar char="⟩"/>
              <a:defRPr sz="900">
                <a:solidFill>
                  <a:srgbClr val="1A325C"/>
                </a:solidFill>
              </a:defRPr>
            </a:lvl4pPr>
            <a:lvl5pPr marL="2286000" lvl="4" indent="-285750">
              <a:spcBef>
                <a:spcPts val="1400"/>
              </a:spcBef>
              <a:spcAft>
                <a:spcPts val="0"/>
              </a:spcAft>
              <a:buClr>
                <a:srgbClr val="1A325C"/>
              </a:buClr>
              <a:buSzPts val="900"/>
              <a:buChar char="⟩"/>
              <a:defRPr sz="900">
                <a:solidFill>
                  <a:srgbClr val="1A325C"/>
                </a:solidFill>
              </a:defRPr>
            </a:lvl5pPr>
            <a:lvl6pPr marL="2743200" lvl="5" indent="-285750">
              <a:spcBef>
                <a:spcPts val="1400"/>
              </a:spcBef>
              <a:spcAft>
                <a:spcPts val="0"/>
              </a:spcAft>
              <a:buClr>
                <a:srgbClr val="1A325C"/>
              </a:buClr>
              <a:buSzPts val="900"/>
              <a:buChar char="⟩"/>
              <a:defRPr sz="900">
                <a:solidFill>
                  <a:srgbClr val="1A325C"/>
                </a:solidFill>
              </a:defRPr>
            </a:lvl6pPr>
            <a:lvl7pPr marL="3200400" lvl="6" indent="-285750">
              <a:spcBef>
                <a:spcPts val="1400"/>
              </a:spcBef>
              <a:spcAft>
                <a:spcPts val="0"/>
              </a:spcAft>
              <a:buClr>
                <a:srgbClr val="1A325C"/>
              </a:buClr>
              <a:buSzPts val="900"/>
              <a:buChar char="⟩"/>
              <a:defRPr sz="900">
                <a:solidFill>
                  <a:srgbClr val="1A325C"/>
                </a:solidFill>
              </a:defRPr>
            </a:lvl7pPr>
            <a:lvl8pPr marL="3657600" lvl="7" indent="-285750">
              <a:spcBef>
                <a:spcPts val="1400"/>
              </a:spcBef>
              <a:spcAft>
                <a:spcPts val="0"/>
              </a:spcAft>
              <a:buClr>
                <a:srgbClr val="1A325C"/>
              </a:buClr>
              <a:buSzPts val="900"/>
              <a:buChar char="⟩"/>
              <a:defRPr sz="900">
                <a:solidFill>
                  <a:srgbClr val="1A325C"/>
                </a:solidFill>
              </a:defRPr>
            </a:lvl8pPr>
            <a:lvl9pPr marL="4114800" lvl="8" indent="-285750">
              <a:spcBef>
                <a:spcPts val="1400"/>
              </a:spcBef>
              <a:spcAft>
                <a:spcPts val="1400"/>
              </a:spcAft>
              <a:buClr>
                <a:srgbClr val="1A325C"/>
              </a:buClr>
              <a:buSzPts val="900"/>
              <a:buChar char="⟩"/>
              <a:defRPr sz="900">
                <a:solidFill>
                  <a:srgbClr val="1A325C"/>
                </a:solidFill>
              </a:defRPr>
            </a:lvl9pPr>
          </a:lstStyle>
          <a:p>
            <a:endParaRPr/>
          </a:p>
        </p:txBody>
      </p:sp>
      <p:sp>
        <p:nvSpPr>
          <p:cNvPr id="12" name="Google Shape;12;p2"/>
          <p:cNvSpPr txBox="1">
            <a:spLocks noGrp="1"/>
          </p:cNvSpPr>
          <p:nvPr>
            <p:ph type="ctrTitle" idx="2"/>
          </p:nvPr>
        </p:nvSpPr>
        <p:spPr>
          <a:xfrm>
            <a:off x="360000" y="7296591"/>
            <a:ext cx="3795000" cy="30354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rgbClr val="F05374"/>
              </a:buClr>
              <a:buSzPts val="4000"/>
              <a:buFont typeface="Barlow SemiBold"/>
              <a:buNone/>
              <a:defRPr sz="4000" b="0">
                <a:solidFill>
                  <a:srgbClr val="F05374"/>
                </a:solidFill>
                <a:latin typeface="Barlow SemiBold"/>
                <a:ea typeface="Barlow SemiBold"/>
                <a:cs typeface="Barlow SemiBold"/>
                <a:sym typeface="Barlow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4335000" y="360000"/>
            <a:ext cx="2896500" cy="8984100"/>
          </a:xfrm>
          <a:prstGeom prst="rect">
            <a:avLst/>
          </a:prstGeom>
        </p:spPr>
        <p:txBody>
          <a:bodyPr spcFirstLastPara="1" wrap="square" lIns="0" tIns="0" rIns="0" bIns="0" anchor="t" anchorCtr="0">
            <a:noAutofit/>
          </a:bodyPr>
          <a:lstStyle>
            <a:lvl1pPr marL="457200" lvl="0" indent="-285750">
              <a:lnSpc>
                <a:spcPct val="113000"/>
              </a:lnSpc>
              <a:spcBef>
                <a:spcPts val="0"/>
              </a:spcBef>
              <a:spcAft>
                <a:spcPts val="0"/>
              </a:spcAft>
              <a:buSzPts val="900"/>
              <a:buChar char="⟩"/>
              <a:defRPr/>
            </a:lvl1pPr>
            <a:lvl2pPr marL="914400" lvl="1" indent="-285750">
              <a:lnSpc>
                <a:spcPct val="113000"/>
              </a:lnSpc>
              <a:spcBef>
                <a:spcPts val="1400"/>
              </a:spcBef>
              <a:spcAft>
                <a:spcPts val="0"/>
              </a:spcAft>
              <a:buSzPts val="900"/>
              <a:buChar char="⟩"/>
              <a:defRPr/>
            </a:lvl2pPr>
            <a:lvl3pPr marL="1371600" lvl="2" indent="-285750">
              <a:lnSpc>
                <a:spcPct val="113000"/>
              </a:lnSpc>
              <a:spcBef>
                <a:spcPts val="1400"/>
              </a:spcBef>
              <a:spcAft>
                <a:spcPts val="0"/>
              </a:spcAft>
              <a:buSzPts val="900"/>
              <a:buChar char="⟩"/>
              <a:defRPr/>
            </a:lvl3pPr>
            <a:lvl4pPr marL="1828800" lvl="3" indent="-285750">
              <a:lnSpc>
                <a:spcPct val="113000"/>
              </a:lnSpc>
              <a:spcBef>
                <a:spcPts val="1400"/>
              </a:spcBef>
              <a:spcAft>
                <a:spcPts val="0"/>
              </a:spcAft>
              <a:buSzPts val="900"/>
              <a:buChar char="⟩"/>
              <a:defRPr/>
            </a:lvl4pPr>
            <a:lvl5pPr marL="2286000" lvl="4" indent="-285750">
              <a:lnSpc>
                <a:spcPct val="113000"/>
              </a:lnSpc>
              <a:spcBef>
                <a:spcPts val="1400"/>
              </a:spcBef>
              <a:spcAft>
                <a:spcPts val="0"/>
              </a:spcAft>
              <a:buSzPts val="900"/>
              <a:buChar char="⟩"/>
              <a:defRPr/>
            </a:lvl5pPr>
            <a:lvl6pPr marL="2743200" lvl="5" indent="-285750">
              <a:lnSpc>
                <a:spcPct val="113000"/>
              </a:lnSpc>
              <a:spcBef>
                <a:spcPts val="1400"/>
              </a:spcBef>
              <a:spcAft>
                <a:spcPts val="0"/>
              </a:spcAft>
              <a:buSzPts val="900"/>
              <a:buChar char="⟩"/>
              <a:defRPr/>
            </a:lvl6pPr>
            <a:lvl7pPr marL="3200400" lvl="6" indent="-285750">
              <a:lnSpc>
                <a:spcPct val="113000"/>
              </a:lnSpc>
              <a:spcBef>
                <a:spcPts val="1400"/>
              </a:spcBef>
              <a:spcAft>
                <a:spcPts val="0"/>
              </a:spcAft>
              <a:buSzPts val="900"/>
              <a:buChar char="⟩"/>
              <a:defRPr/>
            </a:lvl7pPr>
            <a:lvl8pPr marL="3657600" lvl="7" indent="-285750">
              <a:lnSpc>
                <a:spcPct val="113000"/>
              </a:lnSpc>
              <a:spcBef>
                <a:spcPts val="1400"/>
              </a:spcBef>
              <a:spcAft>
                <a:spcPts val="0"/>
              </a:spcAft>
              <a:buSzPts val="900"/>
              <a:buChar char="⟩"/>
              <a:defRPr/>
            </a:lvl8pPr>
            <a:lvl9pPr marL="4114800" lvl="8" indent="-285750">
              <a:lnSpc>
                <a:spcPct val="113000"/>
              </a:lnSpc>
              <a:spcBef>
                <a:spcPts val="1400"/>
              </a:spcBef>
              <a:spcAft>
                <a:spcPts val="1400"/>
              </a:spcAft>
              <a:buSzPts val="900"/>
              <a:buChar char="⟩"/>
              <a:defRPr/>
            </a:lvl9pPr>
          </a:lstStyle>
          <a:p>
            <a:endParaRPr/>
          </a:p>
        </p:txBody>
      </p:sp>
    </p:spTree>
  </p:cSld>
  <p:clrMapOvr>
    <a:masterClrMapping/>
  </p:clrMapOvr>
  <p:extLst>
    <p:ext uri="{DCECCB84-F9BA-43D5-87BE-67443E8EF086}">
      <p15:sldGuideLst xmlns:p15="http://schemas.microsoft.com/office/powerpoint/2012/main">
        <p15:guide id="1" pos="22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540000" y="2584375"/>
            <a:ext cx="6464700" cy="1190400"/>
          </a:xfrm>
          <a:prstGeom prst="rect">
            <a:avLst/>
          </a:prstGeom>
        </p:spPr>
        <p:txBody>
          <a:bodyPr spcFirstLastPara="1" wrap="square" lIns="0" tIns="0" rIns="0" bIns="0" anchor="b"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540000" y="4142000"/>
            <a:ext cx="6464700" cy="71019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1400"/>
              </a:spcBef>
              <a:spcAft>
                <a:spcPts val="0"/>
              </a:spcAft>
              <a:buSzPts val="900"/>
              <a:buChar char="⟩"/>
              <a:defRPr/>
            </a:lvl2pPr>
            <a:lvl3pPr marL="1371600" lvl="2" indent="-285750">
              <a:spcBef>
                <a:spcPts val="1400"/>
              </a:spcBef>
              <a:spcAft>
                <a:spcPts val="0"/>
              </a:spcAft>
              <a:buSzPts val="900"/>
              <a:buChar char="⟩"/>
              <a:defRPr/>
            </a:lvl3pPr>
            <a:lvl4pPr marL="1828800" lvl="3" indent="-285750">
              <a:spcBef>
                <a:spcPts val="1400"/>
              </a:spcBef>
              <a:spcAft>
                <a:spcPts val="0"/>
              </a:spcAft>
              <a:buSzPts val="900"/>
              <a:buChar char="⟩"/>
              <a:defRPr/>
            </a:lvl4pPr>
            <a:lvl5pPr marL="2286000" lvl="4" indent="-285750">
              <a:spcBef>
                <a:spcPts val="1400"/>
              </a:spcBef>
              <a:spcAft>
                <a:spcPts val="0"/>
              </a:spcAft>
              <a:buSzPts val="900"/>
              <a:buChar char="⟩"/>
              <a:defRPr/>
            </a:lvl5pPr>
            <a:lvl6pPr marL="2743200" lvl="5" indent="-285750">
              <a:spcBef>
                <a:spcPts val="1400"/>
              </a:spcBef>
              <a:spcAft>
                <a:spcPts val="0"/>
              </a:spcAft>
              <a:buSzPts val="900"/>
              <a:buChar char="⟩"/>
              <a:defRPr/>
            </a:lvl6pPr>
            <a:lvl7pPr marL="3200400" lvl="6" indent="-285750">
              <a:spcBef>
                <a:spcPts val="1400"/>
              </a:spcBef>
              <a:spcAft>
                <a:spcPts val="0"/>
              </a:spcAft>
              <a:buSzPts val="900"/>
              <a:buChar char="⟩"/>
              <a:defRPr/>
            </a:lvl7pPr>
            <a:lvl8pPr marL="3657600" lvl="7" indent="-285750">
              <a:spcBef>
                <a:spcPts val="1400"/>
              </a:spcBef>
              <a:spcAft>
                <a:spcPts val="0"/>
              </a:spcAft>
              <a:buSzPts val="900"/>
              <a:buChar char="⟩"/>
              <a:defRPr/>
            </a:lvl8pPr>
            <a:lvl9pPr marL="4114800" lvl="8" indent="-285750">
              <a:spcBef>
                <a:spcPts val="1400"/>
              </a:spcBef>
              <a:spcAft>
                <a:spcPts val="1400"/>
              </a:spcAft>
              <a:buSzPts val="900"/>
              <a:buChar char="⟩"/>
              <a:defRPr/>
            </a:lvl9pPr>
          </a:lstStyle>
          <a:p>
            <a:endParaRPr/>
          </a:p>
        </p:txBody>
      </p:sp>
      <p:sp>
        <p:nvSpPr>
          <p:cNvPr id="18" name="Google Shape;18;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C">
  <p:cSld name="SECTION_HEADER_1">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81541" y="2741131"/>
            <a:ext cx="5878200" cy="1112400"/>
          </a:xfrm>
          <a:prstGeom prst="rect">
            <a:avLst/>
          </a:prstGeom>
        </p:spPr>
        <p:txBody>
          <a:bodyPr spcFirstLastPara="1" wrap="square" lIns="0" tIns="0" rIns="0" bIns="0" anchor="b"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sp>
        <p:nvSpPr>
          <p:cNvPr id="21" name="Google Shape;21;p5"/>
          <p:cNvSpPr txBox="1">
            <a:spLocks noGrp="1"/>
          </p:cNvSpPr>
          <p:nvPr>
            <p:ph type="sldNum" idx="12"/>
          </p:nvPr>
        </p:nvSpPr>
        <p:spPr>
          <a:xfrm>
            <a:off x="7057573" y="9873706"/>
            <a:ext cx="453600" cy="8181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22" name="Google Shape;22;p5"/>
          <p:cNvSpPr txBox="1"/>
          <p:nvPr/>
        </p:nvSpPr>
        <p:spPr>
          <a:xfrm>
            <a:off x="187305" y="163181"/>
            <a:ext cx="825300" cy="66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latin typeface="Raleway"/>
                <a:ea typeface="Raleway"/>
                <a:cs typeface="Raleway"/>
                <a:sym typeface="Raleway"/>
              </a:rPr>
              <a:t>Confidential</a:t>
            </a:r>
            <a:endParaRPr sz="600" b="1">
              <a:solidFill>
                <a:srgbClr val="FFFFFF"/>
              </a:solidFill>
              <a:latin typeface="Raleway"/>
              <a:ea typeface="Raleway"/>
              <a:cs typeface="Raleway"/>
              <a:sym typeface="Raleway"/>
            </a:endParaRPr>
          </a:p>
        </p:txBody>
      </p:sp>
      <p:sp>
        <p:nvSpPr>
          <p:cNvPr id="23" name="Google Shape;23;p5"/>
          <p:cNvSpPr txBox="1"/>
          <p:nvPr/>
        </p:nvSpPr>
        <p:spPr>
          <a:xfrm>
            <a:off x="1072130" y="163181"/>
            <a:ext cx="1736700" cy="66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solidFill>
                  <a:srgbClr val="FFFFFF"/>
                </a:solidFill>
                <a:latin typeface="Raleway"/>
                <a:ea typeface="Raleway"/>
                <a:cs typeface="Raleway"/>
                <a:sym typeface="Raleway"/>
              </a:rPr>
              <a:t>Customized for </a:t>
            </a:r>
            <a:r>
              <a:rPr lang="en-GB" sz="600" b="1">
                <a:solidFill>
                  <a:srgbClr val="FFFFFF"/>
                </a:solidFill>
                <a:latin typeface="Raleway"/>
                <a:ea typeface="Raleway"/>
                <a:cs typeface="Raleway"/>
                <a:sym typeface="Raleway"/>
              </a:rPr>
              <a:t>Lorem Ipsum LLC</a:t>
            </a:r>
            <a:endParaRPr sz="600">
              <a:solidFill>
                <a:srgbClr val="FFFFFF"/>
              </a:solidFill>
              <a:latin typeface="Raleway"/>
              <a:ea typeface="Raleway"/>
              <a:cs typeface="Raleway"/>
              <a:sym typeface="Raleway"/>
            </a:endParaRPr>
          </a:p>
        </p:txBody>
      </p:sp>
      <p:sp>
        <p:nvSpPr>
          <p:cNvPr id="24" name="Google Shape;24;p5"/>
          <p:cNvSpPr txBox="1"/>
          <p:nvPr/>
        </p:nvSpPr>
        <p:spPr>
          <a:xfrm>
            <a:off x="6791048" y="163181"/>
            <a:ext cx="583500" cy="669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600">
                <a:solidFill>
                  <a:srgbClr val="FFFFFF"/>
                </a:solidFill>
                <a:latin typeface="Raleway"/>
                <a:ea typeface="Raleway"/>
                <a:cs typeface="Raleway"/>
                <a:sym typeface="Raleway"/>
              </a:rPr>
              <a:t>Version 1.0</a:t>
            </a:r>
            <a:endParaRPr sz="600" b="1">
              <a:solidFill>
                <a:srgbClr val="FFFFFF"/>
              </a:solidFill>
              <a:latin typeface="Raleway"/>
              <a:ea typeface="Raleway"/>
              <a:cs typeface="Raleway"/>
              <a:sym typeface="Raleway"/>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2584375"/>
            <a:ext cx="6464700" cy="1190400"/>
          </a:xfrm>
          <a:prstGeom prst="rect">
            <a:avLst/>
          </a:prstGeom>
          <a:noFill/>
          <a:ln>
            <a:noFill/>
          </a:ln>
        </p:spPr>
        <p:txBody>
          <a:bodyPr spcFirstLastPara="1" wrap="square" lIns="0" tIns="0" rIns="0" bIns="0" anchor="b" anchorCtr="0">
            <a:noAutofit/>
          </a:bodyPr>
          <a:lstStyle>
            <a:lvl1pPr lvl="0">
              <a:spcBef>
                <a:spcPts val="0"/>
              </a:spcBef>
              <a:spcAft>
                <a:spcPts val="0"/>
              </a:spcAft>
              <a:buClr>
                <a:srgbClr val="F05374"/>
              </a:buClr>
              <a:buSzPts val="3000"/>
              <a:buFont typeface="Barlow"/>
              <a:buNone/>
              <a:defRPr sz="3000" b="1">
                <a:solidFill>
                  <a:srgbClr val="F05374"/>
                </a:solidFill>
                <a:latin typeface="Barlow"/>
                <a:ea typeface="Barlow"/>
                <a:cs typeface="Barlow"/>
                <a:sym typeface="Barlow"/>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40000" y="4142000"/>
            <a:ext cx="6464700" cy="7101900"/>
          </a:xfrm>
          <a:prstGeom prst="rect">
            <a:avLst/>
          </a:prstGeom>
          <a:noFill/>
          <a:ln>
            <a:noFill/>
          </a:ln>
        </p:spPr>
        <p:txBody>
          <a:bodyPr spcFirstLastPara="1" wrap="square" lIns="91425" tIns="91425" rIns="91425" bIns="91425" anchor="t" anchorCtr="0">
            <a:noAutofit/>
          </a:bodyPr>
          <a:lstStyle>
            <a:lvl1pPr marL="457200" lvl="0" indent="-285750">
              <a:lnSpc>
                <a:spcPct val="113000"/>
              </a:lnSpc>
              <a:spcBef>
                <a:spcPts val="0"/>
              </a:spcBef>
              <a:spcAft>
                <a:spcPts val="0"/>
              </a:spcAft>
              <a:buClr>
                <a:srgbClr val="1A325C"/>
              </a:buClr>
              <a:buSzPts val="900"/>
              <a:buFont typeface="Barlow"/>
              <a:buChar char="⟩"/>
              <a:defRPr sz="900">
                <a:solidFill>
                  <a:srgbClr val="1A325C"/>
                </a:solidFill>
                <a:latin typeface="Barlow"/>
                <a:ea typeface="Barlow"/>
                <a:cs typeface="Barlow"/>
                <a:sym typeface="Barlow"/>
              </a:defRPr>
            </a:lvl1pPr>
            <a:lvl2pPr marL="914400" lvl="1" indent="-285750">
              <a:lnSpc>
                <a:spcPct val="113000"/>
              </a:lnSpc>
              <a:spcBef>
                <a:spcPts val="1400"/>
              </a:spcBef>
              <a:spcAft>
                <a:spcPts val="0"/>
              </a:spcAft>
              <a:buClr>
                <a:srgbClr val="1A325C"/>
              </a:buClr>
              <a:buSzPts val="900"/>
              <a:buFont typeface="Barlow"/>
              <a:buChar char="⟩"/>
              <a:defRPr sz="900">
                <a:solidFill>
                  <a:srgbClr val="1A325C"/>
                </a:solidFill>
                <a:latin typeface="Barlow"/>
                <a:ea typeface="Barlow"/>
                <a:cs typeface="Barlow"/>
                <a:sym typeface="Barlow"/>
              </a:defRPr>
            </a:lvl2pPr>
            <a:lvl3pPr marL="1371600" lvl="2" indent="-285750">
              <a:lnSpc>
                <a:spcPct val="113000"/>
              </a:lnSpc>
              <a:spcBef>
                <a:spcPts val="1400"/>
              </a:spcBef>
              <a:spcAft>
                <a:spcPts val="0"/>
              </a:spcAft>
              <a:buClr>
                <a:srgbClr val="1A325C"/>
              </a:buClr>
              <a:buSzPts val="900"/>
              <a:buFont typeface="Barlow"/>
              <a:buChar char="⟩"/>
              <a:defRPr sz="900">
                <a:solidFill>
                  <a:srgbClr val="1A325C"/>
                </a:solidFill>
                <a:latin typeface="Barlow"/>
                <a:ea typeface="Barlow"/>
                <a:cs typeface="Barlow"/>
                <a:sym typeface="Barlow"/>
              </a:defRPr>
            </a:lvl3pPr>
            <a:lvl4pPr marL="1828800" lvl="3" indent="-285750">
              <a:lnSpc>
                <a:spcPct val="113000"/>
              </a:lnSpc>
              <a:spcBef>
                <a:spcPts val="1400"/>
              </a:spcBef>
              <a:spcAft>
                <a:spcPts val="0"/>
              </a:spcAft>
              <a:buClr>
                <a:srgbClr val="1A325C"/>
              </a:buClr>
              <a:buSzPts val="900"/>
              <a:buFont typeface="Barlow"/>
              <a:buChar char="⟩"/>
              <a:defRPr sz="900">
                <a:solidFill>
                  <a:srgbClr val="1A325C"/>
                </a:solidFill>
                <a:latin typeface="Barlow"/>
                <a:ea typeface="Barlow"/>
                <a:cs typeface="Barlow"/>
                <a:sym typeface="Barlow"/>
              </a:defRPr>
            </a:lvl4pPr>
            <a:lvl5pPr marL="2286000" lvl="4" indent="-285750">
              <a:lnSpc>
                <a:spcPct val="113000"/>
              </a:lnSpc>
              <a:spcBef>
                <a:spcPts val="1400"/>
              </a:spcBef>
              <a:spcAft>
                <a:spcPts val="0"/>
              </a:spcAft>
              <a:buClr>
                <a:srgbClr val="1A325C"/>
              </a:buClr>
              <a:buSzPts val="900"/>
              <a:buFont typeface="Barlow"/>
              <a:buChar char="⟩"/>
              <a:defRPr sz="900">
                <a:solidFill>
                  <a:srgbClr val="1A325C"/>
                </a:solidFill>
                <a:latin typeface="Barlow"/>
                <a:ea typeface="Barlow"/>
                <a:cs typeface="Barlow"/>
                <a:sym typeface="Barlow"/>
              </a:defRPr>
            </a:lvl5pPr>
            <a:lvl6pPr marL="2743200" lvl="5" indent="-285750">
              <a:lnSpc>
                <a:spcPct val="113000"/>
              </a:lnSpc>
              <a:spcBef>
                <a:spcPts val="1400"/>
              </a:spcBef>
              <a:spcAft>
                <a:spcPts val="0"/>
              </a:spcAft>
              <a:buClr>
                <a:srgbClr val="1A325C"/>
              </a:buClr>
              <a:buSzPts val="900"/>
              <a:buFont typeface="Barlow"/>
              <a:buChar char="⟩"/>
              <a:defRPr sz="900">
                <a:solidFill>
                  <a:srgbClr val="1A325C"/>
                </a:solidFill>
                <a:latin typeface="Barlow"/>
                <a:ea typeface="Barlow"/>
                <a:cs typeface="Barlow"/>
                <a:sym typeface="Barlow"/>
              </a:defRPr>
            </a:lvl6pPr>
            <a:lvl7pPr marL="3200400" lvl="6" indent="-285750">
              <a:lnSpc>
                <a:spcPct val="113000"/>
              </a:lnSpc>
              <a:spcBef>
                <a:spcPts val="1400"/>
              </a:spcBef>
              <a:spcAft>
                <a:spcPts val="0"/>
              </a:spcAft>
              <a:buClr>
                <a:srgbClr val="1A325C"/>
              </a:buClr>
              <a:buSzPts val="900"/>
              <a:buFont typeface="Barlow"/>
              <a:buChar char="⟩"/>
              <a:defRPr sz="900">
                <a:solidFill>
                  <a:srgbClr val="1A325C"/>
                </a:solidFill>
                <a:latin typeface="Barlow"/>
                <a:ea typeface="Barlow"/>
                <a:cs typeface="Barlow"/>
                <a:sym typeface="Barlow"/>
              </a:defRPr>
            </a:lvl7pPr>
            <a:lvl8pPr marL="3657600" lvl="7" indent="-285750">
              <a:lnSpc>
                <a:spcPct val="113000"/>
              </a:lnSpc>
              <a:spcBef>
                <a:spcPts val="1400"/>
              </a:spcBef>
              <a:spcAft>
                <a:spcPts val="0"/>
              </a:spcAft>
              <a:buClr>
                <a:srgbClr val="1A325C"/>
              </a:buClr>
              <a:buSzPts val="900"/>
              <a:buFont typeface="Barlow"/>
              <a:buChar char="⟩"/>
              <a:defRPr sz="900">
                <a:solidFill>
                  <a:srgbClr val="1A325C"/>
                </a:solidFill>
                <a:latin typeface="Barlow"/>
                <a:ea typeface="Barlow"/>
                <a:cs typeface="Barlow"/>
                <a:sym typeface="Barlow"/>
              </a:defRPr>
            </a:lvl8pPr>
            <a:lvl9pPr marL="4114800" lvl="8" indent="-285750">
              <a:lnSpc>
                <a:spcPct val="113000"/>
              </a:lnSpc>
              <a:spcBef>
                <a:spcPts val="1400"/>
              </a:spcBef>
              <a:spcAft>
                <a:spcPts val="1400"/>
              </a:spcAft>
              <a:buClr>
                <a:srgbClr val="1A325C"/>
              </a:buClr>
              <a:buSzPts val="900"/>
              <a:buFont typeface="Barlow"/>
              <a:buChar char="⟩"/>
              <a:defRPr sz="900">
                <a:solidFill>
                  <a:srgbClr val="1A325C"/>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27">
          <p15:clr>
            <a:srgbClr val="F06B4A"/>
          </p15:clr>
        </p15:guide>
        <p15:guide id="2" pos="4555">
          <p15:clr>
            <a:srgbClr val="F06B4A"/>
          </p15:clr>
        </p15:guide>
        <p15:guide id="3" orient="horz" pos="227">
          <p15:clr>
            <a:srgbClr val="F06B4A"/>
          </p15:clr>
        </p15:guide>
        <p15:guide id="4" orient="horz" pos="6508">
          <p15:clr>
            <a:srgbClr val="F06B4A"/>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6"/>
          <p:cNvSpPr txBox="1">
            <a:spLocks noGrp="1"/>
          </p:cNvSpPr>
          <p:nvPr>
            <p:ph type="ctrTitle"/>
          </p:nvPr>
        </p:nvSpPr>
        <p:spPr>
          <a:xfrm>
            <a:off x="360000" y="4515076"/>
            <a:ext cx="3795000" cy="3035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dirty="0"/>
              <a:t>Digital Matters: skills to live, learn and work in the digital world.</a:t>
            </a:r>
            <a:br>
              <a:rPr lang="en-GB" dirty="0"/>
            </a:br>
            <a:endParaRPr dirty="0"/>
          </a:p>
        </p:txBody>
      </p:sp>
      <p:sp>
        <p:nvSpPr>
          <p:cNvPr id="30" name="Google Shape;30;p6"/>
          <p:cNvSpPr txBox="1">
            <a:spLocks noGrp="1"/>
          </p:cNvSpPr>
          <p:nvPr>
            <p:ph type="body" idx="1"/>
          </p:nvPr>
        </p:nvSpPr>
        <p:spPr>
          <a:xfrm>
            <a:off x="5131550" y="7613075"/>
            <a:ext cx="2100000" cy="271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b="1" dirty="0"/>
              <a:t>This short course will provide you with practical skills to help you to live, learn and work in the digital world.</a:t>
            </a:r>
          </a:p>
          <a:p>
            <a:pPr marL="0" lvl="0" indent="0" algn="l" rtl="0">
              <a:spcBef>
                <a:spcPts val="0"/>
              </a:spcBef>
              <a:spcAft>
                <a:spcPts val="0"/>
              </a:spcAft>
              <a:buNone/>
            </a:pPr>
            <a:endParaRPr lang="en-GB" b="1" dirty="0"/>
          </a:p>
          <a:p>
            <a:pPr marL="0" lvl="0" indent="0" algn="l" rtl="0">
              <a:spcBef>
                <a:spcPts val="0"/>
              </a:spcBef>
              <a:spcAft>
                <a:spcPts val="0"/>
              </a:spcAft>
              <a:buNone/>
            </a:pPr>
            <a:endParaRPr b="1" dirty="0"/>
          </a:p>
          <a:p>
            <a:pPr marL="0" lvl="0" indent="0" algn="l" rtl="0">
              <a:spcBef>
                <a:spcPts val="1400"/>
              </a:spcBef>
              <a:spcAft>
                <a:spcPts val="0"/>
              </a:spcAft>
              <a:buNone/>
            </a:pPr>
            <a:r>
              <a:rPr lang="en-GB" dirty="0"/>
              <a:t>This 6 week course will provide you with entry level skills for working in the health sector, plus a range of other job ready skills.</a:t>
            </a:r>
            <a:endParaRPr dirty="0"/>
          </a:p>
          <a:p>
            <a:pPr marL="0" lvl="0" indent="0" algn="l" rtl="0">
              <a:spcBef>
                <a:spcPts val="1400"/>
              </a:spcBef>
              <a:spcAft>
                <a:spcPts val="1400"/>
              </a:spcAft>
              <a:buNone/>
            </a:pPr>
            <a:r>
              <a:rPr lang="en-GB" dirty="0"/>
              <a:t>Kick Start your Career in the Health Sector will also provide you with a practical placement at Central Gippsland Health (CGH), Sale Hospital and the opportunity to gain first-hand experience in a role which matches your skill set and interests.</a:t>
            </a:r>
            <a:endParaRPr dirty="0"/>
          </a:p>
        </p:txBody>
      </p:sp>
      <p:sp>
        <p:nvSpPr>
          <p:cNvPr id="31" name="Google Shape;31;p6"/>
          <p:cNvSpPr txBox="1"/>
          <p:nvPr/>
        </p:nvSpPr>
        <p:spPr>
          <a:xfrm>
            <a:off x="5156550" y="3285200"/>
            <a:ext cx="2100000" cy="1469400"/>
          </a:xfrm>
          <a:prstGeom prst="rect">
            <a:avLst/>
          </a:prstGeom>
          <a:noFill/>
          <a:ln w="9525" cap="flat" cmpd="sng">
            <a:solidFill>
              <a:srgbClr val="F8971D"/>
            </a:solidFill>
            <a:prstDash val="solid"/>
            <a:round/>
            <a:headEnd type="none" w="sm" len="sm"/>
            <a:tailEnd type="none" w="sm" len="sm"/>
          </a:ln>
        </p:spPr>
        <p:txBody>
          <a:bodyPr spcFirstLastPara="1" wrap="square" lIns="180000" tIns="180000" rIns="180000" bIns="180000" anchor="t" anchorCtr="0">
            <a:noAutofit/>
          </a:bodyPr>
          <a:lstStyle/>
          <a:p>
            <a:pPr marL="0" lvl="0" indent="0" algn="l" rtl="0">
              <a:spcBef>
                <a:spcPts val="0"/>
              </a:spcBef>
              <a:spcAft>
                <a:spcPts val="0"/>
              </a:spcAft>
              <a:buNone/>
            </a:pPr>
            <a:r>
              <a:rPr lang="en-GB" sz="1800" dirty="0">
                <a:solidFill>
                  <a:srgbClr val="F8971D"/>
                </a:solidFill>
                <a:latin typeface="Barlow Medium"/>
                <a:ea typeface="Barlow Medium"/>
                <a:cs typeface="Barlow Medium"/>
                <a:sym typeface="Barlow Medium"/>
              </a:rPr>
              <a:t>CONTACT</a:t>
            </a:r>
            <a:endParaRPr sz="1800" dirty="0">
              <a:solidFill>
                <a:srgbClr val="F8971D"/>
              </a:solidFill>
              <a:latin typeface="Barlow Medium"/>
              <a:ea typeface="Barlow Medium"/>
              <a:cs typeface="Barlow Medium"/>
              <a:sym typeface="Barlow Medium"/>
            </a:endParaRPr>
          </a:p>
          <a:p>
            <a:pPr marL="0" lvl="0" indent="0" algn="l" rtl="0">
              <a:spcBef>
                <a:spcPts val="0"/>
              </a:spcBef>
              <a:spcAft>
                <a:spcPts val="0"/>
              </a:spcAft>
              <a:buNone/>
            </a:pPr>
            <a:endParaRPr sz="1000" dirty="0">
              <a:solidFill>
                <a:srgbClr val="F8971D"/>
              </a:solidFill>
              <a:latin typeface="Barlow"/>
              <a:ea typeface="Barlow"/>
              <a:cs typeface="Barlow"/>
              <a:sym typeface="Barlow"/>
            </a:endParaRPr>
          </a:p>
          <a:p>
            <a:pPr marL="0" lvl="0" indent="0" algn="l" rtl="0">
              <a:spcBef>
                <a:spcPts val="0"/>
              </a:spcBef>
              <a:spcAft>
                <a:spcPts val="0"/>
              </a:spcAft>
              <a:buNone/>
            </a:pPr>
            <a:r>
              <a:rPr lang="en-GB" sz="900" b="1" dirty="0" err="1">
                <a:solidFill>
                  <a:srgbClr val="F8971D"/>
                </a:solidFill>
                <a:latin typeface="Barlow"/>
                <a:ea typeface="Barlow"/>
                <a:cs typeface="Barlow"/>
                <a:sym typeface="Barlow"/>
              </a:rPr>
              <a:t>Xxxxxxxx</a:t>
            </a:r>
            <a:r>
              <a:rPr lang="en-GB" sz="900" b="1" dirty="0">
                <a:solidFill>
                  <a:srgbClr val="F8971D"/>
                </a:solidFill>
                <a:latin typeface="Barlow"/>
                <a:ea typeface="Barlow"/>
                <a:cs typeface="Barlow"/>
                <a:sym typeface="Barlow"/>
              </a:rPr>
              <a:t> Community</a:t>
            </a:r>
            <a:endParaRPr sz="900" b="1" dirty="0">
              <a:solidFill>
                <a:srgbClr val="F8971D"/>
              </a:solidFill>
              <a:latin typeface="Barlow"/>
              <a:ea typeface="Barlow"/>
              <a:cs typeface="Barlow"/>
              <a:sym typeface="Barlow"/>
            </a:endParaRPr>
          </a:p>
          <a:p>
            <a:pPr marL="0" lvl="0" indent="0" algn="l" rtl="0">
              <a:spcBef>
                <a:spcPts val="0"/>
              </a:spcBef>
              <a:spcAft>
                <a:spcPts val="0"/>
              </a:spcAft>
              <a:buNone/>
            </a:pPr>
            <a:r>
              <a:rPr lang="en-GB" sz="900" b="1" dirty="0">
                <a:solidFill>
                  <a:srgbClr val="F8971D"/>
                </a:solidFill>
                <a:latin typeface="Barlow"/>
                <a:ea typeface="Barlow"/>
                <a:cs typeface="Barlow"/>
                <a:sym typeface="Barlow"/>
              </a:rPr>
              <a:t>Resource Centre</a:t>
            </a:r>
            <a:endParaRPr sz="900" b="1" dirty="0">
              <a:solidFill>
                <a:srgbClr val="F8971D"/>
              </a:solidFill>
              <a:latin typeface="Barlow"/>
              <a:ea typeface="Barlow"/>
              <a:cs typeface="Barlow"/>
              <a:sym typeface="Barlow"/>
            </a:endParaRPr>
          </a:p>
          <a:p>
            <a:pPr marL="0" lvl="0" indent="0" algn="l" rtl="0">
              <a:spcBef>
                <a:spcPts val="0"/>
              </a:spcBef>
              <a:spcAft>
                <a:spcPts val="0"/>
              </a:spcAft>
              <a:buNone/>
            </a:pPr>
            <a:endParaRPr sz="900" b="1" dirty="0">
              <a:solidFill>
                <a:srgbClr val="F8971D"/>
              </a:solidFill>
              <a:latin typeface="Barlow"/>
              <a:ea typeface="Barlow"/>
              <a:cs typeface="Barlow"/>
              <a:sym typeface="Barlow"/>
            </a:endParaRPr>
          </a:p>
          <a:p>
            <a:pPr marL="0" lvl="0" indent="0" algn="l" rtl="0">
              <a:spcBef>
                <a:spcPts val="0"/>
              </a:spcBef>
              <a:spcAft>
                <a:spcPts val="0"/>
              </a:spcAft>
              <a:buNone/>
            </a:pPr>
            <a:r>
              <a:rPr lang="en-GB" sz="900" dirty="0">
                <a:solidFill>
                  <a:srgbClr val="F8971D"/>
                </a:solidFill>
                <a:latin typeface="Barlow"/>
                <a:ea typeface="Barlow"/>
                <a:cs typeface="Barlow"/>
                <a:sym typeface="Barlow"/>
              </a:rPr>
              <a:t>Address VIC </a:t>
            </a:r>
            <a:endParaRPr sz="900" dirty="0">
              <a:solidFill>
                <a:srgbClr val="F8971D"/>
              </a:solidFill>
              <a:latin typeface="Barlow"/>
              <a:ea typeface="Barlow"/>
              <a:cs typeface="Barlow"/>
              <a:sym typeface="Barlow"/>
            </a:endParaRPr>
          </a:p>
          <a:p>
            <a:pPr marL="0" lvl="0" indent="0" algn="l" rtl="0">
              <a:spcBef>
                <a:spcPts val="0"/>
              </a:spcBef>
              <a:spcAft>
                <a:spcPts val="0"/>
              </a:spcAft>
              <a:buNone/>
            </a:pPr>
            <a:r>
              <a:rPr lang="en-GB" sz="900" dirty="0">
                <a:solidFill>
                  <a:srgbClr val="F8971D"/>
                </a:solidFill>
                <a:latin typeface="Barlow"/>
                <a:ea typeface="Barlow"/>
                <a:cs typeface="Barlow"/>
                <a:sym typeface="Barlow"/>
              </a:rPr>
              <a:t>Call (03) 51xxxx</a:t>
            </a:r>
            <a:endParaRPr sz="900" dirty="0">
              <a:solidFill>
                <a:srgbClr val="F8971D"/>
              </a:solidFill>
              <a:latin typeface="Barlow"/>
              <a:ea typeface="Barlow"/>
              <a:cs typeface="Barlow"/>
              <a:sym typeface="Barlow"/>
            </a:endParaRPr>
          </a:p>
        </p:txBody>
      </p:sp>
      <p:sp>
        <p:nvSpPr>
          <p:cNvPr id="32" name="Google Shape;32;p6"/>
          <p:cNvSpPr txBox="1"/>
          <p:nvPr/>
        </p:nvSpPr>
        <p:spPr>
          <a:xfrm>
            <a:off x="5141500" y="360000"/>
            <a:ext cx="2100000" cy="2718900"/>
          </a:xfrm>
          <a:prstGeom prst="rect">
            <a:avLst/>
          </a:prstGeom>
          <a:noFill/>
          <a:ln w="9525" cap="flat" cmpd="sng">
            <a:solidFill>
              <a:srgbClr val="1093CF"/>
            </a:solidFill>
            <a:prstDash val="solid"/>
            <a:round/>
            <a:headEnd type="none" w="sm" len="sm"/>
            <a:tailEnd type="none" w="sm" len="sm"/>
          </a:ln>
        </p:spPr>
        <p:txBody>
          <a:bodyPr spcFirstLastPara="1" wrap="square" lIns="180000" tIns="180000" rIns="180000" bIns="180000" anchor="t" anchorCtr="0">
            <a:noAutofit/>
          </a:bodyPr>
          <a:lstStyle/>
          <a:p>
            <a:pPr marL="0" lvl="0" indent="0" algn="l" rtl="0">
              <a:spcBef>
                <a:spcPts val="0"/>
              </a:spcBef>
              <a:spcAft>
                <a:spcPts val="0"/>
              </a:spcAft>
              <a:buNone/>
            </a:pPr>
            <a:r>
              <a:rPr lang="en-GB" sz="1800" dirty="0">
                <a:solidFill>
                  <a:srgbClr val="1093CF"/>
                </a:solidFill>
                <a:latin typeface="Barlow Medium"/>
                <a:ea typeface="Barlow Medium"/>
                <a:cs typeface="Barlow Medium"/>
                <a:sym typeface="Barlow Medium"/>
              </a:rPr>
              <a:t>PROGRAM SNAPSHOT</a:t>
            </a:r>
            <a:endParaRPr sz="1800" dirty="0">
              <a:solidFill>
                <a:srgbClr val="1093CF"/>
              </a:solidFill>
              <a:latin typeface="Barlow Medium"/>
              <a:ea typeface="Barlow Medium"/>
              <a:cs typeface="Barlow Medium"/>
              <a:sym typeface="Barlow Medium"/>
            </a:endParaRPr>
          </a:p>
          <a:p>
            <a:pPr marL="0" lvl="0" indent="0" algn="l" rtl="0">
              <a:spcBef>
                <a:spcPts val="0"/>
              </a:spcBef>
              <a:spcAft>
                <a:spcPts val="0"/>
              </a:spcAft>
              <a:buNone/>
            </a:pPr>
            <a:endParaRPr sz="900" dirty="0">
              <a:solidFill>
                <a:srgbClr val="1093CF"/>
              </a:solidFill>
              <a:latin typeface="Barlow"/>
              <a:ea typeface="Barlow"/>
              <a:cs typeface="Barlow"/>
              <a:sym typeface="Barlow"/>
            </a:endParaRPr>
          </a:p>
          <a:p>
            <a:pPr marL="0" lvl="0" indent="0" algn="l" rtl="0">
              <a:spcBef>
                <a:spcPts val="0"/>
              </a:spcBef>
              <a:spcAft>
                <a:spcPts val="0"/>
              </a:spcAft>
              <a:buNone/>
            </a:pPr>
            <a:r>
              <a:rPr lang="en-GB" sz="900" b="1" dirty="0">
                <a:solidFill>
                  <a:srgbClr val="1093CF"/>
                </a:solidFill>
                <a:latin typeface="Barlow"/>
                <a:ea typeface="Barlow"/>
                <a:cs typeface="Barlow"/>
                <a:sym typeface="Barlow"/>
              </a:rPr>
              <a:t>Dates:</a:t>
            </a:r>
          </a:p>
          <a:p>
            <a:pPr marL="0" lvl="0" indent="0" algn="l" rtl="0">
              <a:spcBef>
                <a:spcPts val="0"/>
              </a:spcBef>
              <a:spcAft>
                <a:spcPts val="0"/>
              </a:spcAft>
              <a:buNone/>
            </a:pPr>
            <a:endParaRPr lang="en-GB" sz="900" b="1" dirty="0">
              <a:solidFill>
                <a:srgbClr val="1093CF"/>
              </a:solidFill>
              <a:latin typeface="Barlow"/>
              <a:ea typeface="Barlow"/>
              <a:cs typeface="Barlow"/>
              <a:sym typeface="Barlow"/>
            </a:endParaRPr>
          </a:p>
          <a:p>
            <a:pPr marL="0" lvl="0" indent="0" algn="l" rtl="0">
              <a:spcBef>
                <a:spcPts val="0"/>
              </a:spcBef>
              <a:spcAft>
                <a:spcPts val="0"/>
              </a:spcAft>
              <a:buNone/>
            </a:pPr>
            <a:endParaRPr sz="900" dirty="0">
              <a:solidFill>
                <a:srgbClr val="1093CF"/>
              </a:solidFill>
              <a:latin typeface="Barlow"/>
              <a:ea typeface="Barlow"/>
              <a:cs typeface="Barlow"/>
              <a:sym typeface="Barlow"/>
            </a:endParaRPr>
          </a:p>
          <a:p>
            <a:pPr marL="0" lvl="0" indent="0" algn="l" rtl="0">
              <a:spcBef>
                <a:spcPts val="0"/>
              </a:spcBef>
              <a:spcAft>
                <a:spcPts val="0"/>
              </a:spcAft>
              <a:buNone/>
            </a:pPr>
            <a:r>
              <a:rPr lang="en-GB" sz="900" b="1" dirty="0">
                <a:solidFill>
                  <a:srgbClr val="1093CF"/>
                </a:solidFill>
                <a:latin typeface="Barlow"/>
                <a:ea typeface="Barlow"/>
                <a:cs typeface="Barlow"/>
                <a:sym typeface="Barlow"/>
              </a:rPr>
              <a:t>Location: </a:t>
            </a:r>
            <a:r>
              <a:rPr lang="en-GB" sz="900" dirty="0">
                <a:solidFill>
                  <a:srgbClr val="1093CF"/>
                </a:solidFill>
                <a:latin typeface="Barlow"/>
                <a:ea typeface="Barlow"/>
                <a:cs typeface="Barlow"/>
                <a:sym typeface="Barlow"/>
              </a:rPr>
              <a:t>The course will be delivered from </a:t>
            </a:r>
            <a:r>
              <a:rPr lang="en-GB" sz="900" dirty="0" err="1">
                <a:solidFill>
                  <a:srgbClr val="1093CF"/>
                </a:solidFill>
                <a:latin typeface="Barlow"/>
                <a:ea typeface="Barlow"/>
                <a:cs typeface="Barlow"/>
                <a:sym typeface="Barlow"/>
              </a:rPr>
              <a:t>xxxx</a:t>
            </a:r>
            <a:endParaRPr lang="en-GB" sz="900" dirty="0">
              <a:solidFill>
                <a:srgbClr val="1093CF"/>
              </a:solidFill>
              <a:latin typeface="Barlow"/>
              <a:ea typeface="Barlow"/>
              <a:cs typeface="Barlow"/>
              <a:sym typeface="Barlow"/>
            </a:endParaRPr>
          </a:p>
          <a:p>
            <a:pPr marL="0" lvl="0" indent="0" algn="l" rtl="0">
              <a:spcBef>
                <a:spcPts val="0"/>
              </a:spcBef>
              <a:spcAft>
                <a:spcPts val="0"/>
              </a:spcAft>
              <a:buNone/>
            </a:pPr>
            <a:endParaRPr sz="900" dirty="0">
              <a:solidFill>
                <a:srgbClr val="1093CF"/>
              </a:solidFill>
              <a:latin typeface="Barlow"/>
              <a:ea typeface="Barlow"/>
              <a:cs typeface="Barlow"/>
              <a:sym typeface="Barlow"/>
            </a:endParaRPr>
          </a:p>
          <a:p>
            <a:pPr marL="0" lvl="0" indent="0" algn="l" rtl="0">
              <a:spcBef>
                <a:spcPts val="0"/>
              </a:spcBef>
              <a:spcAft>
                <a:spcPts val="0"/>
              </a:spcAft>
              <a:buNone/>
            </a:pPr>
            <a:r>
              <a:rPr lang="en-GB" sz="900" b="1" dirty="0">
                <a:solidFill>
                  <a:srgbClr val="1093CF"/>
                </a:solidFill>
                <a:latin typeface="Barlow"/>
                <a:ea typeface="Barlow"/>
                <a:cs typeface="Barlow"/>
                <a:sym typeface="Barlow"/>
              </a:rPr>
              <a:t>Fees: </a:t>
            </a:r>
            <a:r>
              <a:rPr lang="en-GB" sz="900" dirty="0">
                <a:solidFill>
                  <a:srgbClr val="1093CF"/>
                </a:solidFill>
                <a:latin typeface="Barlow"/>
                <a:ea typeface="Barlow"/>
                <a:cs typeface="Barlow"/>
                <a:sym typeface="Barlow"/>
              </a:rPr>
              <a:t>$xx Full Fee</a:t>
            </a:r>
          </a:p>
          <a:p>
            <a:pPr marL="0" lvl="0" indent="0" algn="l" rtl="0">
              <a:spcBef>
                <a:spcPts val="0"/>
              </a:spcBef>
              <a:spcAft>
                <a:spcPts val="0"/>
              </a:spcAft>
              <a:buNone/>
            </a:pPr>
            <a:r>
              <a:rPr lang="en-GB" sz="900" dirty="0">
                <a:solidFill>
                  <a:srgbClr val="1093CF"/>
                </a:solidFill>
                <a:latin typeface="Barlow"/>
                <a:ea typeface="Barlow"/>
                <a:cs typeface="Barlow"/>
                <a:sym typeface="Barlow"/>
              </a:rPr>
              <a:t>$xx (Concession Card Holders)</a:t>
            </a:r>
            <a:endParaRPr sz="900" dirty="0">
              <a:solidFill>
                <a:srgbClr val="1093CF"/>
              </a:solidFill>
              <a:latin typeface="Barlow"/>
              <a:ea typeface="Barlow"/>
              <a:cs typeface="Barlow"/>
              <a:sym typeface="Barlow"/>
            </a:endParaRPr>
          </a:p>
        </p:txBody>
      </p:sp>
      <p:sp>
        <p:nvSpPr>
          <p:cNvPr id="33" name="Google Shape;33;p6"/>
          <p:cNvSpPr txBox="1">
            <a:spLocks noGrp="1"/>
          </p:cNvSpPr>
          <p:nvPr>
            <p:ph type="ctrTitle" idx="2"/>
          </p:nvPr>
        </p:nvSpPr>
        <p:spPr>
          <a:xfrm>
            <a:off x="360000" y="7296591"/>
            <a:ext cx="3795000" cy="3035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dirty="0"/>
              <a:t>XXXXX Community Resource </a:t>
            </a:r>
            <a:endParaRPr dirty="0"/>
          </a:p>
          <a:p>
            <a:pPr marL="0" lvl="0" indent="0" algn="l" rtl="0">
              <a:spcBef>
                <a:spcPts val="0"/>
              </a:spcBef>
              <a:spcAft>
                <a:spcPts val="0"/>
              </a:spcAft>
              <a:buNone/>
            </a:pPr>
            <a:r>
              <a:rPr lang="en-GB" dirty="0"/>
              <a:t>Centre</a:t>
            </a:r>
            <a:endParaRPr dirty="0"/>
          </a:p>
        </p:txBody>
      </p:sp>
      <p:pic>
        <p:nvPicPr>
          <p:cNvPr id="34" name="Google Shape;34;p6"/>
          <p:cNvPicPr preferRelativeResize="0"/>
          <p:nvPr/>
        </p:nvPicPr>
        <p:blipFill>
          <a:blip r:embed="rId3">
            <a:alphaModFix/>
          </a:blip>
          <a:stretch>
            <a:fillRect/>
          </a:stretch>
        </p:blipFill>
        <p:spPr>
          <a:xfrm>
            <a:off x="360000" y="360000"/>
            <a:ext cx="986510" cy="14694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7"/>
          <p:cNvSpPr txBox="1">
            <a:spLocks noGrp="1"/>
          </p:cNvSpPr>
          <p:nvPr>
            <p:ph type="body" idx="1"/>
          </p:nvPr>
        </p:nvSpPr>
        <p:spPr>
          <a:xfrm>
            <a:off x="4335000" y="360000"/>
            <a:ext cx="2896500" cy="8984100"/>
          </a:xfrm>
          <a:prstGeom prst="rect">
            <a:avLst/>
          </a:prstGeom>
        </p:spPr>
        <p:txBody>
          <a:bodyPr spcFirstLastPara="1" wrap="square" lIns="0" tIns="0" rIns="0" bIns="0" anchor="t" anchorCtr="0">
            <a:noAutofit/>
          </a:bodyPr>
          <a:lstStyle/>
          <a:p>
            <a:pPr marL="171450" indent="0">
              <a:lnSpc>
                <a:spcPct val="107000"/>
              </a:lnSpc>
              <a:spcAft>
                <a:spcPts val="800"/>
              </a:spcAft>
              <a:buNone/>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The Learn Local Digital Matters course provides you with fantastic support to learn the basics of using digital technology, with extra support to help you overcome your specific technology challenges. </a:t>
            </a:r>
            <a:endParaRPr lang="en-AU" dirty="0">
              <a:effectLst/>
              <a:latin typeface="Barlow" panose="020B0604020202020204" charset="0"/>
              <a:ea typeface="Calibri" panose="020F0502020204030204" pitchFamily="34" charset="0"/>
              <a:cs typeface="Times New Roman" panose="02020603050405020304" pitchFamily="18" charset="0"/>
            </a:endParaRPr>
          </a:p>
          <a:p>
            <a:pPr marL="171450" indent="0">
              <a:lnSpc>
                <a:spcPct val="107000"/>
              </a:lnSpc>
              <a:spcAft>
                <a:spcPts val="800"/>
              </a:spcAft>
              <a:buNone/>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The course content is flexible and may include helping you to :  </a:t>
            </a:r>
            <a:endParaRPr lang="en-AU" dirty="0">
              <a:effectLst/>
              <a:latin typeface="Barlow"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Download digital content from the library</a:t>
            </a:r>
            <a:endParaRPr lang="en-AU" dirty="0">
              <a:effectLst/>
              <a:latin typeface="Barlow"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Participate in Zoom catch-ups </a:t>
            </a:r>
            <a:endParaRPr lang="en-AU" dirty="0">
              <a:effectLst/>
              <a:latin typeface="Barlow"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Study online </a:t>
            </a:r>
            <a:endParaRPr lang="en-AU" dirty="0">
              <a:effectLst/>
              <a:latin typeface="Barlow"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Support home schooling </a:t>
            </a:r>
            <a:endParaRPr lang="en-AU" dirty="0">
              <a:effectLst/>
              <a:latin typeface="Barlow"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Shop online </a:t>
            </a:r>
            <a:endParaRPr lang="en-AU" dirty="0">
              <a:effectLst/>
              <a:latin typeface="Barlow" panose="020B0604020202020204" charset="0"/>
              <a:ea typeface="Calibri" panose="020F0502020204030204" pitchFamily="34" charset="0"/>
              <a:cs typeface="Times New Roman" panose="02020603050405020304" pitchFamily="18" charset="0"/>
            </a:endParaRPr>
          </a:p>
          <a:p>
            <a:pPr marL="171450" indent="0">
              <a:lnSpc>
                <a:spcPct val="107000"/>
              </a:lnSpc>
              <a:spcAft>
                <a:spcPts val="800"/>
              </a:spcAft>
              <a:buNone/>
            </a:pPr>
            <a:r>
              <a:rPr lang="en-AU"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You will learn how to:</a:t>
            </a:r>
            <a:endParaRPr lang="en-AU" dirty="0">
              <a:effectLst/>
              <a:latin typeface="Barlow"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 Setting up your devices </a:t>
            </a:r>
            <a:endParaRPr lang="en-AU" dirty="0">
              <a:effectLst/>
              <a:latin typeface="Barlow"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Connect to Bluetooth and </a:t>
            </a:r>
            <a:r>
              <a:rPr lang="en-AU" dirty="0" err="1">
                <a:solidFill>
                  <a:srgbClr val="000000"/>
                </a:solidFill>
                <a:effectLst/>
                <a:latin typeface="Barlow" panose="020B0604020202020204" charset="0"/>
                <a:ea typeface="Times New Roman" panose="02020603050405020304" pitchFamily="18" charset="0"/>
                <a:cs typeface="Calibri" panose="020F0502020204030204" pitchFamily="34" charset="0"/>
              </a:rPr>
              <a:t>Wifi</a:t>
            </a: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 </a:t>
            </a:r>
            <a:endParaRPr lang="en-AU" dirty="0">
              <a:effectLst/>
              <a:latin typeface="Barlow"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Set up online accounts </a:t>
            </a:r>
            <a:endParaRPr lang="en-AU" dirty="0">
              <a:effectLst/>
              <a:latin typeface="Barlow"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Navigate safely online </a:t>
            </a:r>
            <a:endParaRPr lang="en-AU" dirty="0">
              <a:effectLst/>
              <a:latin typeface="Barlow" panose="020B0604020202020204" charset="0"/>
              <a:ea typeface="Calibri" panose="020F0502020204030204" pitchFamily="34" charset="0"/>
              <a:cs typeface="Times New Roman" panose="02020603050405020304" pitchFamily="18" charset="0"/>
            </a:endParaRPr>
          </a:p>
          <a:p>
            <a:pPr marL="171450" indent="0">
              <a:lnSpc>
                <a:spcPct val="107000"/>
              </a:lnSpc>
              <a:spcAft>
                <a:spcPts val="800"/>
              </a:spcAft>
              <a:buNone/>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 </a:t>
            </a:r>
            <a:r>
              <a:rPr lang="en-AU" b="1" dirty="0">
                <a:solidFill>
                  <a:srgbClr val="000000"/>
                </a:solidFill>
                <a:effectLst/>
                <a:latin typeface="Barlow" panose="020B0604020202020204" charset="0"/>
                <a:ea typeface="Times New Roman" panose="02020603050405020304" pitchFamily="18" charset="0"/>
                <a:cs typeface="Calibri" panose="020F0502020204030204" pitchFamily="34" charset="0"/>
              </a:rPr>
              <a:t>What is it like?</a:t>
            </a:r>
          </a:p>
          <a:p>
            <a:pPr marL="171450" indent="0">
              <a:lnSpc>
                <a:spcPct val="107000"/>
              </a:lnSpc>
              <a:spcAft>
                <a:spcPts val="800"/>
              </a:spcAft>
              <a:buNone/>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 Digital Matters classes are small, friendly, relaxed and filled with other people just like you. They are taught by an experienced Learn Local teacher who will help you gain the skills that matter in a safe learning environment. </a:t>
            </a:r>
            <a:endParaRPr lang="en-AU" dirty="0">
              <a:effectLst/>
              <a:latin typeface="Barlow" panose="020B0604020202020204" charset="0"/>
              <a:ea typeface="Calibri" panose="020F0502020204030204" pitchFamily="34" charset="0"/>
              <a:cs typeface="Times New Roman" panose="02020603050405020304" pitchFamily="18" charset="0"/>
            </a:endParaRPr>
          </a:p>
          <a:p>
            <a:pPr marL="171450" indent="0">
              <a:lnSpc>
                <a:spcPct val="107000"/>
              </a:lnSpc>
              <a:spcAft>
                <a:spcPts val="800"/>
              </a:spcAft>
              <a:buNone/>
            </a:pPr>
            <a:r>
              <a:rPr lang="en-AU" b="1" dirty="0">
                <a:solidFill>
                  <a:srgbClr val="000000"/>
                </a:solidFill>
                <a:effectLst/>
                <a:latin typeface="Barlow" panose="020B0604020202020204" charset="0"/>
                <a:ea typeface="Times New Roman" panose="02020603050405020304" pitchFamily="18" charset="0"/>
                <a:cs typeface="Calibri" panose="020F0502020204030204" pitchFamily="34" charset="0"/>
              </a:rPr>
              <a:t>How does it work? </a:t>
            </a:r>
          </a:p>
          <a:p>
            <a:pPr marL="171450" indent="0">
              <a:lnSpc>
                <a:spcPct val="107000"/>
              </a:lnSpc>
              <a:spcAft>
                <a:spcPts val="800"/>
              </a:spcAft>
              <a:buNone/>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This flexible course starts with a face-to-face setup and support session followed by 5 or 6 online small group sessions between 60 and 90 minutes (usually run over several weeks). </a:t>
            </a:r>
            <a:endParaRPr lang="en-AU" dirty="0">
              <a:effectLst/>
              <a:latin typeface="Barlow" panose="020B0604020202020204" charset="0"/>
              <a:ea typeface="Calibri" panose="020F0502020204030204" pitchFamily="34" charset="0"/>
              <a:cs typeface="Times New Roman" panose="02020603050405020304" pitchFamily="18" charset="0"/>
            </a:endParaRPr>
          </a:p>
          <a:p>
            <a:pPr marL="171450" indent="0">
              <a:lnSpc>
                <a:spcPct val="107000"/>
              </a:lnSpc>
              <a:spcAft>
                <a:spcPts val="800"/>
              </a:spcAft>
              <a:buNone/>
            </a:pPr>
            <a:r>
              <a:rPr lang="en-AU" b="1" dirty="0">
                <a:solidFill>
                  <a:srgbClr val="000000"/>
                </a:solidFill>
                <a:effectLst/>
                <a:latin typeface="Barlow" panose="020B0604020202020204" charset="0"/>
                <a:ea typeface="Times New Roman" panose="02020603050405020304" pitchFamily="18" charset="0"/>
                <a:cs typeface="Calibri" panose="020F0502020204030204" pitchFamily="34" charset="0"/>
              </a:rPr>
              <a:t>Who is it for? </a:t>
            </a:r>
          </a:p>
          <a:p>
            <a:pPr marL="171450" indent="0">
              <a:lnSpc>
                <a:spcPct val="107000"/>
              </a:lnSpc>
              <a:spcAft>
                <a:spcPts val="800"/>
              </a:spcAft>
              <a:buNone/>
            </a:pPr>
            <a:r>
              <a:rPr lang="en-AU" dirty="0">
                <a:solidFill>
                  <a:srgbClr val="000000"/>
                </a:solidFill>
                <a:effectLst/>
                <a:latin typeface="Barlow" panose="020B0604020202020204" charset="0"/>
                <a:ea typeface="Times New Roman" panose="02020603050405020304" pitchFamily="18" charset="0"/>
                <a:cs typeface="Calibri" panose="020F0502020204030204" pitchFamily="34" charset="0"/>
              </a:rPr>
              <a:t>The course is for anyone who wants to learn the basics of living in a digital world. It is especially relevant to people who would like to progress to further study and job seekers who do not have the skills to participate in online recruitment.</a:t>
            </a:r>
            <a:endParaRPr lang="en-AU" dirty="0">
              <a:effectLst/>
              <a:latin typeface="Barlow" panose="020B0604020202020204" charset="0"/>
              <a:ea typeface="Calibri" panose="020F0502020204030204" pitchFamily="34" charset="0"/>
              <a:cs typeface="Times New Roman" panose="02020603050405020304" pitchFamily="18" charset="0"/>
            </a:endParaRPr>
          </a:p>
          <a:p>
            <a:pPr marL="171450" indent="0">
              <a:lnSpc>
                <a:spcPct val="107000"/>
              </a:lnSpc>
              <a:spcAft>
                <a:spcPts val="800"/>
              </a:spcAft>
              <a:buNone/>
            </a:pPr>
            <a:r>
              <a:rPr lang="en-AU" dirty="0">
                <a:effectLst/>
                <a:latin typeface="Barlow" panose="020B0604020202020204" charset="0"/>
                <a:ea typeface="Calibri" panose="020F0502020204030204" pitchFamily="34" charset="0"/>
                <a:cs typeface="Times New Roman" panose="02020603050405020304" pitchFamily="18" charset="0"/>
              </a:rPr>
              <a:t> </a:t>
            </a:r>
          </a:p>
        </p:txBody>
      </p:sp>
      <p:pic>
        <p:nvPicPr>
          <p:cNvPr id="40" name="Google Shape;40;p7"/>
          <p:cNvPicPr preferRelativeResize="0"/>
          <p:nvPr/>
        </p:nvPicPr>
        <p:blipFill>
          <a:blip r:embed="rId3">
            <a:alphaModFix/>
          </a:blip>
          <a:stretch>
            <a:fillRect/>
          </a:stretch>
        </p:blipFill>
        <p:spPr>
          <a:xfrm>
            <a:off x="5458850" y="9158452"/>
            <a:ext cx="787880" cy="1173547"/>
          </a:xfrm>
          <a:prstGeom prst="rect">
            <a:avLst/>
          </a:prstGeom>
          <a:noFill/>
          <a:ln>
            <a:noFill/>
          </a:ln>
        </p:spPr>
      </p:pic>
    </p:spTree>
  </p:cSld>
  <p:clrMapOvr>
    <a:masterClrMapping/>
  </p:clrMapOvr>
</p:sld>
</file>

<file path=ppt/theme/theme1.xml><?xml version="1.0" encoding="utf-8"?>
<a:theme xmlns:a="http://schemas.openxmlformats.org/drawingml/2006/main" name="Gippsland Learn Loc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375</Words>
  <Application>Microsoft Office PowerPoint</Application>
  <PresentationFormat>Custom</PresentationFormat>
  <Paragraphs>43</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Barlow SemiBold</vt:lpstr>
      <vt:lpstr>Calibri</vt:lpstr>
      <vt:lpstr>Barlow Medium</vt:lpstr>
      <vt:lpstr>Barlow</vt:lpstr>
      <vt:lpstr>Arial</vt:lpstr>
      <vt:lpstr>Raleway</vt:lpstr>
      <vt:lpstr>Gippsland Learn Local</vt:lpstr>
      <vt:lpstr>Digital Matters: skills to live, learn and work in the digital world.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Kickstart  your Career  in the Health Sector</dc:title>
  <dc:creator>Thomas, Marcia J</dc:creator>
  <cp:lastModifiedBy>Christine Brooks</cp:lastModifiedBy>
  <cp:revision>9</cp:revision>
  <cp:lastPrinted>2019-09-12T07:46:06Z</cp:lastPrinted>
  <dcterms:modified xsi:type="dcterms:W3CDTF">2020-09-17T00:47:47Z</dcterms:modified>
</cp:coreProperties>
</file>