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3"/>
  </p:notesMasterIdLst>
  <p:sldIdLst>
    <p:sldId id="256" r:id="rId2"/>
  </p:sldIdLst>
  <p:sldSz cx="7559675" cy="10691813"/>
  <p:notesSz cx="6858000" cy="9144000"/>
  <p:embeddedFontLst>
    <p:embeddedFont>
      <p:font typeface="Barlow" panose="020B0604020202020204" charset="0"/>
      <p:regular r:id="rId4"/>
      <p:bold r:id="rId5"/>
      <p:italic r:id="rId6"/>
      <p:boldItalic r:id="rId7"/>
    </p:embeddedFont>
    <p:embeddedFont>
      <p:font typeface="Barlow SemiBold" panose="020B0604020202020204" charset="0"/>
      <p:regular r:id="rId8"/>
      <p:bold r:id="rId9"/>
      <p:italic r:id="rId10"/>
      <p:boldItalic r:id="rId11"/>
    </p:embeddedFont>
    <p:embeddedFont>
      <p:font typeface="Raleway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41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4a14a49618_0_5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" name="Google Shape;24;g4a14a49618_0_5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540000" y="4335001"/>
            <a:ext cx="3795000" cy="3035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Barlow SemiBold"/>
              <a:buNone/>
              <a:defRPr sz="4000" b="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40">
          <p15:clr>
            <a:srgbClr val="F9AD4C"/>
          </p15:clr>
        </p15:guide>
        <p15:guide id="2" orient="horz" pos="340">
          <p15:clr>
            <a:srgbClr val="F9AD4C"/>
          </p15:clr>
        </p15:guide>
        <p15:guide id="3" pos="4412">
          <p15:clr>
            <a:srgbClr val="F9AD4C"/>
          </p15:clr>
        </p15:guide>
        <p15:guide id="4" orient="horz" pos="6395">
          <p15:clr>
            <a:srgbClr val="F9AD4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540000" y="2584375"/>
            <a:ext cx="6464700" cy="119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body" idx="1"/>
          </p:nvPr>
        </p:nvSpPr>
        <p:spPr>
          <a:xfrm>
            <a:off x="540000" y="4142000"/>
            <a:ext cx="64647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85750">
              <a:spcBef>
                <a:spcPts val="0"/>
              </a:spcBef>
              <a:spcAft>
                <a:spcPts val="0"/>
              </a:spcAft>
              <a:buSzPts val="900"/>
              <a:buChar char="⟩"/>
              <a:defRPr/>
            </a:lvl1pPr>
            <a:lvl2pPr marL="914400" lvl="1" indent="-285750">
              <a:spcBef>
                <a:spcPts val="1400"/>
              </a:spcBef>
              <a:spcAft>
                <a:spcPts val="0"/>
              </a:spcAft>
              <a:buSzPts val="900"/>
              <a:buChar char="⟩"/>
              <a:defRPr/>
            </a:lvl2pPr>
            <a:lvl3pPr marL="1371600" lvl="2" indent="-285750">
              <a:spcBef>
                <a:spcPts val="1400"/>
              </a:spcBef>
              <a:spcAft>
                <a:spcPts val="0"/>
              </a:spcAft>
              <a:buSzPts val="900"/>
              <a:buChar char="⟩"/>
              <a:defRPr/>
            </a:lvl3pPr>
            <a:lvl4pPr marL="1828800" lvl="3" indent="-285750">
              <a:spcBef>
                <a:spcPts val="1400"/>
              </a:spcBef>
              <a:spcAft>
                <a:spcPts val="0"/>
              </a:spcAft>
              <a:buSzPts val="900"/>
              <a:buChar char="⟩"/>
              <a:defRPr/>
            </a:lvl4pPr>
            <a:lvl5pPr marL="2286000" lvl="4" indent="-285750">
              <a:spcBef>
                <a:spcPts val="1400"/>
              </a:spcBef>
              <a:spcAft>
                <a:spcPts val="0"/>
              </a:spcAft>
              <a:buSzPts val="900"/>
              <a:buChar char="⟩"/>
              <a:defRPr/>
            </a:lvl5pPr>
            <a:lvl6pPr marL="2743200" lvl="5" indent="-285750">
              <a:spcBef>
                <a:spcPts val="1400"/>
              </a:spcBef>
              <a:spcAft>
                <a:spcPts val="0"/>
              </a:spcAft>
              <a:buSzPts val="900"/>
              <a:buChar char="⟩"/>
              <a:defRPr/>
            </a:lvl6pPr>
            <a:lvl7pPr marL="3200400" lvl="6" indent="-285750">
              <a:spcBef>
                <a:spcPts val="1400"/>
              </a:spcBef>
              <a:spcAft>
                <a:spcPts val="0"/>
              </a:spcAft>
              <a:buSzPts val="900"/>
              <a:buChar char="⟩"/>
              <a:defRPr/>
            </a:lvl7pPr>
            <a:lvl8pPr marL="3657600" lvl="7" indent="-285750">
              <a:spcBef>
                <a:spcPts val="1400"/>
              </a:spcBef>
              <a:spcAft>
                <a:spcPts val="0"/>
              </a:spcAft>
              <a:buSzPts val="900"/>
              <a:buChar char="⟩"/>
              <a:defRPr/>
            </a:lvl8pPr>
            <a:lvl9pPr marL="4114800" lvl="8" indent="-285750">
              <a:spcBef>
                <a:spcPts val="1400"/>
              </a:spcBef>
              <a:spcAft>
                <a:spcPts val="1400"/>
              </a:spcAft>
              <a:buSzPts val="900"/>
              <a:buChar char="⟩"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C">
  <p:cSld name="SECTION_HEADER_1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1081541" y="2741131"/>
            <a:ext cx="5878200" cy="1112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7057573" y="987370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" name="Google Shape;19;p5"/>
          <p:cNvSpPr txBox="1"/>
          <p:nvPr/>
        </p:nvSpPr>
        <p:spPr>
          <a:xfrm>
            <a:off x="187305" y="163181"/>
            <a:ext cx="825300" cy="66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Confidential</a:t>
            </a:r>
            <a:endParaRPr sz="600" b="1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0" name="Google Shape;20;p5"/>
          <p:cNvSpPr txBox="1"/>
          <p:nvPr/>
        </p:nvSpPr>
        <p:spPr>
          <a:xfrm>
            <a:off x="1072130" y="163181"/>
            <a:ext cx="1736700" cy="66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Customized for </a:t>
            </a:r>
            <a:r>
              <a:rPr lang="en-GB" sz="6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Lorem Ipsum LLC</a:t>
            </a:r>
            <a:endParaRPr sz="6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1" name="Google Shape;21;p5"/>
          <p:cNvSpPr txBox="1"/>
          <p:nvPr/>
        </p:nvSpPr>
        <p:spPr>
          <a:xfrm>
            <a:off x="6791048" y="163181"/>
            <a:ext cx="583500" cy="66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Version 1.0</a:t>
            </a:r>
            <a:endParaRPr sz="600" b="1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40000" y="2584375"/>
            <a:ext cx="64647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05374"/>
              </a:buClr>
              <a:buSzPts val="3000"/>
              <a:buFont typeface="Barlow"/>
              <a:buNone/>
              <a:defRPr sz="3000" b="1">
                <a:solidFill>
                  <a:srgbClr val="F05374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40000" y="4142000"/>
            <a:ext cx="64647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8575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1A325C"/>
              </a:buClr>
              <a:buSzPts val="900"/>
              <a:buFont typeface="Barlow"/>
              <a:buChar char="⟩"/>
              <a:defRPr sz="900">
                <a:solidFill>
                  <a:srgbClr val="1A325C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285750">
              <a:lnSpc>
                <a:spcPct val="113000"/>
              </a:lnSpc>
              <a:spcBef>
                <a:spcPts val="1400"/>
              </a:spcBef>
              <a:spcAft>
                <a:spcPts val="0"/>
              </a:spcAft>
              <a:buClr>
                <a:srgbClr val="1A325C"/>
              </a:buClr>
              <a:buSzPts val="900"/>
              <a:buFont typeface="Barlow"/>
              <a:buChar char="⟩"/>
              <a:defRPr sz="900">
                <a:solidFill>
                  <a:srgbClr val="1A325C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285750">
              <a:lnSpc>
                <a:spcPct val="113000"/>
              </a:lnSpc>
              <a:spcBef>
                <a:spcPts val="1400"/>
              </a:spcBef>
              <a:spcAft>
                <a:spcPts val="0"/>
              </a:spcAft>
              <a:buClr>
                <a:srgbClr val="1A325C"/>
              </a:buClr>
              <a:buSzPts val="900"/>
              <a:buFont typeface="Barlow"/>
              <a:buChar char="⟩"/>
              <a:defRPr sz="900">
                <a:solidFill>
                  <a:srgbClr val="1A325C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285750">
              <a:lnSpc>
                <a:spcPct val="113000"/>
              </a:lnSpc>
              <a:spcBef>
                <a:spcPts val="1400"/>
              </a:spcBef>
              <a:spcAft>
                <a:spcPts val="0"/>
              </a:spcAft>
              <a:buClr>
                <a:srgbClr val="1A325C"/>
              </a:buClr>
              <a:buSzPts val="900"/>
              <a:buFont typeface="Barlow"/>
              <a:buChar char="⟩"/>
              <a:defRPr sz="900">
                <a:solidFill>
                  <a:srgbClr val="1A325C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285750">
              <a:lnSpc>
                <a:spcPct val="113000"/>
              </a:lnSpc>
              <a:spcBef>
                <a:spcPts val="1400"/>
              </a:spcBef>
              <a:spcAft>
                <a:spcPts val="0"/>
              </a:spcAft>
              <a:buClr>
                <a:srgbClr val="1A325C"/>
              </a:buClr>
              <a:buSzPts val="900"/>
              <a:buFont typeface="Barlow"/>
              <a:buChar char="⟩"/>
              <a:defRPr sz="900">
                <a:solidFill>
                  <a:srgbClr val="1A325C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285750">
              <a:lnSpc>
                <a:spcPct val="113000"/>
              </a:lnSpc>
              <a:spcBef>
                <a:spcPts val="1400"/>
              </a:spcBef>
              <a:spcAft>
                <a:spcPts val="0"/>
              </a:spcAft>
              <a:buClr>
                <a:srgbClr val="1A325C"/>
              </a:buClr>
              <a:buSzPts val="900"/>
              <a:buFont typeface="Barlow"/>
              <a:buChar char="⟩"/>
              <a:defRPr sz="900">
                <a:solidFill>
                  <a:srgbClr val="1A325C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285750">
              <a:lnSpc>
                <a:spcPct val="113000"/>
              </a:lnSpc>
              <a:spcBef>
                <a:spcPts val="1400"/>
              </a:spcBef>
              <a:spcAft>
                <a:spcPts val="0"/>
              </a:spcAft>
              <a:buClr>
                <a:srgbClr val="1A325C"/>
              </a:buClr>
              <a:buSzPts val="900"/>
              <a:buFont typeface="Barlow"/>
              <a:buChar char="⟩"/>
              <a:defRPr sz="900">
                <a:solidFill>
                  <a:srgbClr val="1A325C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285750">
              <a:lnSpc>
                <a:spcPct val="113000"/>
              </a:lnSpc>
              <a:spcBef>
                <a:spcPts val="1400"/>
              </a:spcBef>
              <a:spcAft>
                <a:spcPts val="0"/>
              </a:spcAft>
              <a:buClr>
                <a:srgbClr val="1A325C"/>
              </a:buClr>
              <a:buSzPts val="900"/>
              <a:buFont typeface="Barlow"/>
              <a:buChar char="⟩"/>
              <a:defRPr sz="900">
                <a:solidFill>
                  <a:srgbClr val="1A325C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285750">
              <a:lnSpc>
                <a:spcPct val="113000"/>
              </a:lnSpc>
              <a:spcBef>
                <a:spcPts val="1400"/>
              </a:spcBef>
              <a:spcAft>
                <a:spcPts val="1400"/>
              </a:spcAft>
              <a:buClr>
                <a:srgbClr val="1A325C"/>
              </a:buClr>
              <a:buSzPts val="900"/>
              <a:buFont typeface="Barlow"/>
              <a:buChar char="⟩"/>
              <a:defRPr sz="900">
                <a:solidFill>
                  <a:srgbClr val="1A325C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340">
          <p15:clr>
            <a:srgbClr val="F06B4A"/>
          </p15:clr>
        </p15:guide>
        <p15:guide id="2" pos="4422">
          <p15:clr>
            <a:srgbClr val="F06B4A"/>
          </p15:clr>
        </p15:guide>
        <p15:guide id="3" orient="horz" pos="340">
          <p15:clr>
            <a:srgbClr val="F06B4A"/>
          </p15:clr>
        </p15:guide>
        <p15:guide id="4" orient="horz" pos="6395">
          <p15:clr>
            <a:srgbClr val="F06B4A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6"/>
          <p:cNvPicPr preferRelativeResize="0"/>
          <p:nvPr/>
        </p:nvPicPr>
        <p:blipFill>
          <a:blip r:embed="rId4"/>
          <a:srcRect/>
          <a:stretch/>
        </p:blipFill>
        <p:spPr>
          <a:xfrm>
            <a:off x="1750125" y="5351417"/>
            <a:ext cx="5541000" cy="3028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8700" y="7380500"/>
            <a:ext cx="1473900" cy="1473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48300" y="1155050"/>
            <a:ext cx="2092999" cy="209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412" y="5749117"/>
            <a:ext cx="2818475" cy="93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416851" y="360000"/>
            <a:ext cx="771149" cy="79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381625" y="7551100"/>
            <a:ext cx="1999400" cy="1132675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6"/>
          <p:cNvSpPr txBox="1"/>
          <p:nvPr/>
        </p:nvSpPr>
        <p:spPr>
          <a:xfrm>
            <a:off x="360000" y="1941250"/>
            <a:ext cx="5898000" cy="21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3600" b="1" dirty="0">
                <a:solidFill>
                  <a:srgbClr val="F05374"/>
                </a:solidFill>
                <a:latin typeface="Barlow"/>
                <a:ea typeface="Barlow"/>
                <a:cs typeface="Barlow"/>
                <a:sym typeface="Barlow"/>
              </a:rPr>
              <a:t>Kickstart your Career in Health Program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2800" b="1" dirty="0">
                <a:solidFill>
                  <a:srgbClr val="F05374"/>
                </a:solidFill>
                <a:latin typeface="Barlow"/>
                <a:ea typeface="Barlow"/>
                <a:cs typeface="Barlow"/>
                <a:sym typeface="Barlow"/>
              </a:rPr>
              <a:t>Course plan, session plans  &amp; facilitation guide </a:t>
            </a:r>
            <a:endParaRPr sz="2800" b="1" dirty="0">
              <a:solidFill>
                <a:srgbClr val="F05374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solidFill>
                <a:srgbClr val="F05374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3" name="Google Shape;33;p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60000" y="360000"/>
            <a:ext cx="960675" cy="142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ippsland Learn Local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Barlow</vt:lpstr>
      <vt:lpstr>Arial</vt:lpstr>
      <vt:lpstr>Barlow SemiBold</vt:lpstr>
      <vt:lpstr>Raleway</vt:lpstr>
      <vt:lpstr>Gippsland Learn Local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Thomas, Marcia J</dc:creator>
  <cp:lastModifiedBy>Josie Rose</cp:lastModifiedBy>
  <cp:revision>4</cp:revision>
  <dcterms:modified xsi:type="dcterms:W3CDTF">2019-10-29T04:54:12Z</dcterms:modified>
</cp:coreProperties>
</file>